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Poppins Bold" charset="1" panose="00000800000000000000"/>
      <p:regular r:id="rId11"/>
    </p:embeddedFont>
    <p:embeddedFont>
      <p:font typeface="Montserrat Bold" charset="1" panose="00000800000000000000"/>
      <p:regular r:id="rId12"/>
    </p:embeddedFont>
    <p:embeddedFont>
      <p:font typeface="Montserrat" charset="1" panose="00000500000000000000"/>
      <p:regular r:id="rId13"/>
    </p:embeddedFont>
    <p:embeddedFont>
      <p:font typeface="Montserrat Italics" charset="1" panose="000005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71392" y="5874907"/>
            <a:ext cx="9209162" cy="2029479"/>
            <a:chOff x="0" y="0"/>
            <a:chExt cx="812800" cy="17912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179122"/>
            </a:xfrm>
            <a:custGeom>
              <a:avLst/>
              <a:gdLst/>
              <a:ahLst/>
              <a:cxnLst/>
              <a:rect r="r" b="b" t="t" l="l"/>
              <a:pathLst>
                <a:path h="17912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79122"/>
                  </a:lnTo>
                  <a:lnTo>
                    <a:pt x="0" y="179122"/>
                  </a:lnTo>
                  <a:close/>
                </a:path>
              </a:pathLst>
            </a:custGeom>
            <a:solidFill>
              <a:srgbClr val="FFCC3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2172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6818109" y="0"/>
            <a:ext cx="5372077" cy="10287000"/>
            <a:chOff x="0" y="0"/>
            <a:chExt cx="3316097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316097" cy="6350000"/>
            </a:xfrm>
            <a:custGeom>
              <a:avLst/>
              <a:gdLst/>
              <a:ahLst/>
              <a:cxnLst/>
              <a:rect r="r" b="b" t="t" l="l"/>
              <a:pathLst>
                <a:path h="6350000" w="3316097">
                  <a:moveTo>
                    <a:pt x="3316097" y="0"/>
                  </a:moveTo>
                  <a:lnTo>
                    <a:pt x="1940306" y="6350000"/>
                  </a:lnTo>
                  <a:lnTo>
                    <a:pt x="0" y="6350000"/>
                  </a:lnTo>
                  <a:lnTo>
                    <a:pt x="1375791" y="0"/>
                  </a:lnTo>
                  <a:lnTo>
                    <a:pt x="3316097" y="0"/>
                  </a:lnTo>
                  <a:close/>
                </a:path>
              </a:pathLst>
            </a:custGeom>
            <a:blipFill>
              <a:blip r:embed="rId2"/>
              <a:stretch>
                <a:fillRect l="-187307" t="0" r="0" b="0"/>
              </a:stretch>
            </a:blip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0" y="0"/>
            <a:ext cx="8585708" cy="10287000"/>
            <a:chOff x="0" y="0"/>
            <a:chExt cx="8585708" cy="10287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585708" cy="10286999"/>
            </a:xfrm>
            <a:custGeom>
              <a:avLst/>
              <a:gdLst/>
              <a:ahLst/>
              <a:cxnLst/>
              <a:rect r="r" b="b" t="t" l="l"/>
              <a:pathLst>
                <a:path h="10286999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8" y="485521"/>
                    <a:pt x="8382634" y="911225"/>
                    <a:pt x="8287258" y="1337056"/>
                  </a:cubicBezTo>
                  <a:cubicBezTo>
                    <a:pt x="8146288" y="1966722"/>
                    <a:pt x="8005699" y="2596388"/>
                    <a:pt x="7864602" y="3225927"/>
                  </a:cubicBezTo>
                  <a:cubicBezTo>
                    <a:pt x="7691247" y="3999103"/>
                    <a:pt x="7517384" y="4772152"/>
                    <a:pt x="7344029" y="5545328"/>
                  </a:cubicBezTo>
                  <a:cubicBezTo>
                    <a:pt x="7194677" y="6211443"/>
                    <a:pt x="7045579" y="6877558"/>
                    <a:pt x="6896354" y="7543800"/>
                  </a:cubicBezTo>
                  <a:cubicBezTo>
                    <a:pt x="6765290" y="8129016"/>
                    <a:pt x="6634480" y="8714105"/>
                    <a:pt x="6503162" y="9299194"/>
                  </a:cubicBezTo>
                  <a:cubicBezTo>
                    <a:pt x="6429375" y="9628250"/>
                    <a:pt x="6354953" y="9957181"/>
                    <a:pt x="6280785" y="10286237"/>
                  </a:cubicBezTo>
                  <a:cubicBezTo>
                    <a:pt x="4199382" y="10286237"/>
                    <a:pt x="2118106" y="10286110"/>
                    <a:pt x="36830" y="10286999"/>
                  </a:cubicBezTo>
                  <a:cubicBezTo>
                    <a:pt x="6731" y="10286999"/>
                    <a:pt x="0" y="10280268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917" t="0" r="-39917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8271392" y="3572309"/>
            <a:ext cx="9209162" cy="2029479"/>
            <a:chOff x="0" y="0"/>
            <a:chExt cx="812800" cy="17912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179122"/>
            </a:xfrm>
            <a:custGeom>
              <a:avLst/>
              <a:gdLst/>
              <a:ahLst/>
              <a:cxnLst/>
              <a:rect r="r" b="b" t="t" l="l"/>
              <a:pathLst>
                <a:path h="17912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79122"/>
                  </a:lnTo>
                  <a:lnTo>
                    <a:pt x="0" y="179122"/>
                  </a:lnTo>
                  <a:close/>
                </a:path>
              </a:pathLst>
            </a:custGeom>
            <a:solidFill>
              <a:srgbClr val="660101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2172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107240" y="1028700"/>
            <a:ext cx="3237573" cy="660702"/>
            <a:chOff x="0" y="0"/>
            <a:chExt cx="671745" cy="13708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71745" cy="137085"/>
            </a:xfrm>
            <a:custGeom>
              <a:avLst/>
              <a:gdLst/>
              <a:ahLst/>
              <a:cxnLst/>
              <a:rect r="r" b="b" t="t" l="l"/>
              <a:pathLst>
                <a:path h="137085" w="671745">
                  <a:moveTo>
                    <a:pt x="0" y="0"/>
                  </a:moveTo>
                  <a:lnTo>
                    <a:pt x="671745" y="0"/>
                  </a:lnTo>
                  <a:lnTo>
                    <a:pt x="671745" y="137085"/>
                  </a:lnTo>
                  <a:lnTo>
                    <a:pt x="0" y="137085"/>
                  </a:lnTo>
                  <a:close/>
                </a:path>
              </a:pathLst>
            </a:custGeom>
            <a:solidFill>
              <a:srgbClr val="FFCC31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671745" cy="1751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233435" y="4118927"/>
            <a:ext cx="7285075" cy="917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7"/>
              </a:lnSpc>
            </a:pPr>
            <a:r>
              <a:rPr lang="en-US" b="true" sz="5899" spc="-23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SENSORES DE GÁS 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433663" y="6149872"/>
            <a:ext cx="6466284" cy="147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b="true" sz="5000" spc="-19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EM INDÚSTRIAS PETROQUÍMICAS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279152" y="1134294"/>
            <a:ext cx="2893750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5"/>
              </a:lnSpc>
            </a:pPr>
            <a:r>
              <a:rPr lang="en-US" b="true" sz="1500" spc="105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GÁS BUSTERS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07240" y="1028700"/>
            <a:ext cx="3237573" cy="660702"/>
            <a:chOff x="0" y="0"/>
            <a:chExt cx="671745" cy="1370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71745" cy="137085"/>
            </a:xfrm>
            <a:custGeom>
              <a:avLst/>
              <a:gdLst/>
              <a:ahLst/>
              <a:cxnLst/>
              <a:rect r="r" b="b" t="t" l="l"/>
              <a:pathLst>
                <a:path h="137085" w="671745">
                  <a:moveTo>
                    <a:pt x="0" y="0"/>
                  </a:moveTo>
                  <a:lnTo>
                    <a:pt x="671745" y="0"/>
                  </a:lnTo>
                  <a:lnTo>
                    <a:pt x="671745" y="137085"/>
                  </a:lnTo>
                  <a:lnTo>
                    <a:pt x="0" y="137085"/>
                  </a:lnTo>
                  <a:close/>
                </a:path>
              </a:pathLst>
            </a:custGeom>
            <a:solidFill>
              <a:srgbClr val="660101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71745" cy="1751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7126295" cy="10287000"/>
            <a:chOff x="0" y="0"/>
            <a:chExt cx="1876884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7688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876884">
                  <a:moveTo>
                    <a:pt x="0" y="0"/>
                  </a:moveTo>
                  <a:lnTo>
                    <a:pt x="1876884" y="0"/>
                  </a:lnTo>
                  <a:lnTo>
                    <a:pt x="187688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66010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876884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1689402"/>
            <a:ext cx="8924311" cy="5517644"/>
            <a:chOff x="0" y="0"/>
            <a:chExt cx="11899082" cy="7356859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4510" t="0" r="4510" b="0"/>
            <a:stretch>
              <a:fillRect/>
            </a:stretch>
          </p:blipFill>
          <p:spPr>
            <a:xfrm flipH="false" flipV="false">
              <a:off x="0" y="0"/>
              <a:ext cx="11899082" cy="7356859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4279152" y="1134294"/>
            <a:ext cx="2893750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5"/>
              </a:lnSpc>
            </a:pPr>
            <a:r>
              <a:rPr lang="en-US" b="true" sz="1500" spc="10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GÁS BUSTERS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819957" y="2585733"/>
            <a:ext cx="6918389" cy="1736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999" spc="-15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Indústrias Petroquímicas e o Risco do Uso do Gás Combustível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819957" y="4868328"/>
            <a:ext cx="6439343" cy="2545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2" indent="-291466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Prevenir os acidentes por vazamento de gases envolvendo trabalhadores ;</a:t>
            </a:r>
          </a:p>
          <a:p>
            <a:pPr algn="l" marL="582932" indent="-291466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Mitigar os custos bilionários</a:t>
            </a:r>
          </a:p>
          <a:p>
            <a:pPr algn="l" marL="582932" indent="-291466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Perdas em média de R$ 9 Bilhões.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9598391" y="-102870"/>
            <a:ext cx="8689609" cy="10389870"/>
            <a:chOff x="0" y="0"/>
            <a:chExt cx="8603361" cy="102867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2"/>
              <a:stretch>
                <a:fillRect l="-11127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028700"/>
            <a:ext cx="3237573" cy="660702"/>
            <a:chOff x="0" y="0"/>
            <a:chExt cx="671745" cy="13708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71745" cy="137085"/>
            </a:xfrm>
            <a:custGeom>
              <a:avLst/>
              <a:gdLst/>
              <a:ahLst/>
              <a:cxnLst/>
              <a:rect r="r" b="b" t="t" l="l"/>
              <a:pathLst>
                <a:path h="137085" w="671745">
                  <a:moveTo>
                    <a:pt x="0" y="0"/>
                  </a:moveTo>
                  <a:lnTo>
                    <a:pt x="671745" y="0"/>
                  </a:lnTo>
                  <a:lnTo>
                    <a:pt x="671745" y="137085"/>
                  </a:lnTo>
                  <a:lnTo>
                    <a:pt x="0" y="137085"/>
                  </a:lnTo>
                  <a:close/>
                </a:path>
              </a:pathLst>
            </a:custGeom>
            <a:solidFill>
              <a:srgbClr val="660101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671745" cy="1751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3624579" y="7258440"/>
            <a:ext cx="8643175" cy="2314575"/>
            <a:chOff x="0" y="0"/>
            <a:chExt cx="2276392" cy="6096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76392" cy="609600"/>
            </a:xfrm>
            <a:custGeom>
              <a:avLst/>
              <a:gdLst/>
              <a:ahLst/>
              <a:cxnLst/>
              <a:rect r="r" b="b" t="t" l="l"/>
              <a:pathLst>
                <a:path h="609600" w="2276392">
                  <a:moveTo>
                    <a:pt x="203200" y="0"/>
                  </a:moveTo>
                  <a:lnTo>
                    <a:pt x="2276392" y="0"/>
                  </a:lnTo>
                  <a:lnTo>
                    <a:pt x="2073192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660101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-38100"/>
              <a:ext cx="2073192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944248" y="7965748"/>
            <a:ext cx="3360663" cy="899959"/>
            <a:chOff x="0" y="0"/>
            <a:chExt cx="2276392" cy="6096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76392" cy="609600"/>
            </a:xfrm>
            <a:custGeom>
              <a:avLst/>
              <a:gdLst/>
              <a:ahLst/>
              <a:cxnLst/>
              <a:rect r="r" b="b" t="t" l="l"/>
              <a:pathLst>
                <a:path h="609600" w="2276392">
                  <a:moveTo>
                    <a:pt x="203200" y="0"/>
                  </a:moveTo>
                  <a:lnTo>
                    <a:pt x="2276392" y="0"/>
                  </a:lnTo>
                  <a:lnTo>
                    <a:pt x="2073192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8D33E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01600" y="-38100"/>
              <a:ext cx="2073192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200612" y="1134294"/>
            <a:ext cx="2893750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5"/>
              </a:lnSpc>
            </a:pPr>
            <a:r>
              <a:rPr lang="en-US" b="true" sz="1500" spc="10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GÁS BUSTERS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2404805"/>
            <a:ext cx="8159038" cy="2061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39"/>
              </a:lnSpc>
            </a:pPr>
            <a:r>
              <a:rPr lang="en-US" sz="6999" spc="-272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Sensor de Gás Combustível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5019593"/>
            <a:ext cx="8513118" cy="1504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5" indent="-215903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sensor utilizado para a verificação do vazamento será o MQ-2;</a:t>
            </a:r>
          </a:p>
          <a:p>
            <a:pPr algn="l" marL="431805" indent="-215903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Monitoramento em tempo real</a:t>
            </a:r>
          </a:p>
          <a:p>
            <a:pPr algn="l" marL="431805" indent="-215903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Armazenamento e acesso aos dados</a:t>
            </a:r>
          </a:p>
          <a:p>
            <a:pPr algn="l" marL="431805" indent="-215903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Prevenção de acidentes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498927" y="7908598"/>
            <a:ext cx="6160032" cy="1070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0"/>
              </a:lnSpc>
            </a:pPr>
            <a:r>
              <a:rPr lang="en-US" sz="1906" i="true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Gás de petróleo liquefeito, butano, propano, metano, hidrogênio, álcool, gás natural, entre outros, ou mesmo fumaça.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79913" y="8289786"/>
            <a:ext cx="2889333" cy="299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96"/>
              </a:lnSpc>
            </a:pPr>
            <a:r>
              <a:rPr lang="en-US" sz="2296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Capaz de detectar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305127" y="357468"/>
            <a:ext cx="2294768" cy="468300"/>
            <a:chOff x="0" y="0"/>
            <a:chExt cx="671745" cy="1370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71745" cy="137085"/>
            </a:xfrm>
            <a:custGeom>
              <a:avLst/>
              <a:gdLst/>
              <a:ahLst/>
              <a:cxnLst/>
              <a:rect r="r" b="b" t="t" l="l"/>
              <a:pathLst>
                <a:path h="137085" w="671745">
                  <a:moveTo>
                    <a:pt x="0" y="0"/>
                  </a:moveTo>
                  <a:lnTo>
                    <a:pt x="671745" y="0"/>
                  </a:lnTo>
                  <a:lnTo>
                    <a:pt x="671745" y="137085"/>
                  </a:lnTo>
                  <a:lnTo>
                    <a:pt x="0" y="137085"/>
                  </a:lnTo>
                  <a:close/>
                </a:path>
              </a:pathLst>
            </a:custGeom>
            <a:solidFill>
              <a:srgbClr val="660101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71745" cy="1751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426976" y="427602"/>
            <a:ext cx="2051069" cy="242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5"/>
              </a:lnSpc>
            </a:pPr>
            <a:r>
              <a:rPr lang="en-US" b="true" sz="1063" spc="7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GÁS BUSTERS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2626617" y="9131515"/>
            <a:ext cx="2276172" cy="561155"/>
            <a:chOff x="0" y="0"/>
            <a:chExt cx="3034896" cy="748206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3034896" cy="748206"/>
              <a:chOff x="0" y="0"/>
              <a:chExt cx="388939" cy="95887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388939" cy="95887"/>
              </a:xfrm>
              <a:custGeom>
                <a:avLst/>
                <a:gdLst/>
                <a:ahLst/>
                <a:cxnLst/>
                <a:rect r="r" b="b" t="t" l="l"/>
                <a:pathLst>
                  <a:path h="95887" w="388939">
                    <a:moveTo>
                      <a:pt x="0" y="0"/>
                    </a:moveTo>
                    <a:lnTo>
                      <a:pt x="388939" y="0"/>
                    </a:lnTo>
                    <a:lnTo>
                      <a:pt x="388939" y="95887"/>
                    </a:lnTo>
                    <a:lnTo>
                      <a:pt x="0" y="95887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38100"/>
                <a:ext cx="388939" cy="1339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363640" y="264056"/>
              <a:ext cx="2307615" cy="2486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75"/>
                </a:lnSpc>
              </a:pPr>
              <a:r>
                <a:rPr lang="en-US" sz="137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Com o sensor 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70818" y="1221731"/>
            <a:ext cx="17946365" cy="7358010"/>
          </a:xfrm>
          <a:custGeom>
            <a:avLst/>
            <a:gdLst/>
            <a:ahLst/>
            <a:cxnLst/>
            <a:rect r="r" b="b" t="t" l="l"/>
            <a:pathLst>
              <a:path h="7358010" w="17946365">
                <a:moveTo>
                  <a:pt x="0" y="0"/>
                </a:moveTo>
                <a:lnTo>
                  <a:pt x="17946364" y="0"/>
                </a:lnTo>
                <a:lnTo>
                  <a:pt x="17946364" y="7358009"/>
                </a:lnTo>
                <a:lnTo>
                  <a:pt x="0" y="73580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5201873" y="9131515"/>
            <a:ext cx="2276172" cy="561155"/>
            <a:chOff x="0" y="0"/>
            <a:chExt cx="3034896" cy="748206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3034896" cy="748206"/>
              <a:chOff x="0" y="0"/>
              <a:chExt cx="388939" cy="95887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388939" cy="95887"/>
              </a:xfrm>
              <a:custGeom>
                <a:avLst/>
                <a:gdLst/>
                <a:ahLst/>
                <a:cxnLst/>
                <a:rect r="r" b="b" t="t" l="l"/>
                <a:pathLst>
                  <a:path h="95887" w="388939">
                    <a:moveTo>
                      <a:pt x="0" y="0"/>
                    </a:moveTo>
                    <a:lnTo>
                      <a:pt x="388939" y="0"/>
                    </a:lnTo>
                    <a:lnTo>
                      <a:pt x="388939" y="95887"/>
                    </a:lnTo>
                    <a:lnTo>
                      <a:pt x="0" y="95887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38100"/>
                <a:ext cx="388939" cy="1339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363640" y="264056"/>
              <a:ext cx="2307615" cy="2486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75"/>
                </a:lnSpc>
              </a:pPr>
              <a:r>
                <a:rPr lang="en-US" sz="137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Sem o sensor 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B8B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688243"/>
            <a:ext cx="16316114" cy="5802648"/>
            <a:chOff x="0" y="0"/>
            <a:chExt cx="4297248" cy="15282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97248" cy="1528269"/>
            </a:xfrm>
            <a:custGeom>
              <a:avLst/>
              <a:gdLst/>
              <a:ahLst/>
              <a:cxnLst/>
              <a:rect r="r" b="b" t="t" l="l"/>
              <a:pathLst>
                <a:path h="1528269" w="4297248">
                  <a:moveTo>
                    <a:pt x="0" y="0"/>
                  </a:moveTo>
                  <a:lnTo>
                    <a:pt x="4297248" y="0"/>
                  </a:lnTo>
                  <a:lnTo>
                    <a:pt x="4297248" y="1528269"/>
                  </a:lnTo>
                  <a:lnTo>
                    <a:pt x="0" y="1528269"/>
                  </a:lnTo>
                  <a:close/>
                </a:path>
              </a:pathLst>
            </a:custGeom>
            <a:solidFill>
              <a:srgbClr val="66010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297248" cy="15663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07240" y="1028700"/>
            <a:ext cx="3237573" cy="660702"/>
            <a:chOff x="0" y="0"/>
            <a:chExt cx="671745" cy="1370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1745" cy="137085"/>
            </a:xfrm>
            <a:custGeom>
              <a:avLst/>
              <a:gdLst/>
              <a:ahLst/>
              <a:cxnLst/>
              <a:rect r="r" b="b" t="t" l="l"/>
              <a:pathLst>
                <a:path h="137085" w="671745">
                  <a:moveTo>
                    <a:pt x="0" y="0"/>
                  </a:moveTo>
                  <a:lnTo>
                    <a:pt x="671745" y="0"/>
                  </a:lnTo>
                  <a:lnTo>
                    <a:pt x="671745" y="137085"/>
                  </a:lnTo>
                  <a:lnTo>
                    <a:pt x="0" y="137085"/>
                  </a:lnTo>
                  <a:close/>
                </a:path>
              </a:pathLst>
            </a:custGeom>
            <a:solidFill>
              <a:srgbClr val="660101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71745" cy="1751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915650" y="8089599"/>
            <a:ext cx="5912973" cy="802584"/>
            <a:chOff x="0" y="0"/>
            <a:chExt cx="2540087" cy="34477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40087" cy="344773"/>
            </a:xfrm>
            <a:custGeom>
              <a:avLst/>
              <a:gdLst/>
              <a:ahLst/>
              <a:cxnLst/>
              <a:rect r="r" b="b" t="t" l="l"/>
              <a:pathLst>
                <a:path h="344773" w="2540087">
                  <a:moveTo>
                    <a:pt x="203200" y="0"/>
                  </a:moveTo>
                  <a:lnTo>
                    <a:pt x="2540087" y="0"/>
                  </a:lnTo>
                  <a:lnTo>
                    <a:pt x="2336887" y="344773"/>
                  </a:lnTo>
                  <a:lnTo>
                    <a:pt x="0" y="34477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2336887" cy="382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375096" y="2125163"/>
            <a:ext cx="9326880" cy="5246370"/>
            <a:chOff x="0" y="0"/>
            <a:chExt cx="5852160" cy="32918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80338" cy="2973324"/>
            </a:xfrm>
            <a:custGeom>
              <a:avLst/>
              <a:gdLst/>
              <a:ahLst/>
              <a:cxnLst/>
              <a:rect r="r" b="b" t="t" l="l"/>
              <a:pathLst>
                <a:path h="2973324" w="1180338">
                  <a:moveTo>
                    <a:pt x="1144143" y="0"/>
                  </a:moveTo>
                  <a:lnTo>
                    <a:pt x="1180338" y="2958973"/>
                  </a:lnTo>
                  <a:lnTo>
                    <a:pt x="0" y="2973324"/>
                  </a:lnTo>
                  <a:lnTo>
                    <a:pt x="0" y="0"/>
                  </a:lnTo>
                  <a:lnTo>
                    <a:pt x="1144143" y="0"/>
                  </a:lnTo>
                  <a:close/>
                </a:path>
              </a:pathLst>
            </a:custGeom>
            <a:blipFill>
              <a:blip r:embed="rId2"/>
              <a:stretch>
                <a:fillRect l="0" t="-16337" r="-400759" b="-7905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156843" y="0"/>
              <a:ext cx="2067560" cy="2958846"/>
            </a:xfrm>
            <a:custGeom>
              <a:avLst/>
              <a:gdLst/>
              <a:ahLst/>
              <a:cxnLst/>
              <a:rect r="r" b="b" t="t" l="l"/>
              <a:pathLst>
                <a:path h="2958846" w="2067560">
                  <a:moveTo>
                    <a:pt x="2067560" y="2933954"/>
                  </a:moveTo>
                  <a:lnTo>
                    <a:pt x="2067560" y="2933954"/>
                  </a:lnTo>
                  <a:lnTo>
                    <a:pt x="36195" y="2958846"/>
                  </a:lnTo>
                  <a:lnTo>
                    <a:pt x="36195" y="2958846"/>
                  </a:lnTo>
                  <a:lnTo>
                    <a:pt x="0" y="0"/>
                  </a:lnTo>
                  <a:lnTo>
                    <a:pt x="2031619" y="0"/>
                  </a:lnTo>
                  <a:lnTo>
                    <a:pt x="2067560" y="2933954"/>
                  </a:lnTo>
                  <a:close/>
                </a:path>
              </a:pathLst>
            </a:custGeom>
            <a:blipFill>
              <a:blip r:embed="rId2"/>
              <a:stretch>
                <a:fillRect l="-57380" t="-18675" r="-141640" b="-11916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3199130" y="0"/>
              <a:ext cx="2059178" cy="2933827"/>
            </a:xfrm>
            <a:custGeom>
              <a:avLst/>
              <a:gdLst/>
              <a:ahLst/>
              <a:cxnLst/>
              <a:rect r="r" b="b" t="t" l="l"/>
              <a:pathLst>
                <a:path h="2933827" w="2059178">
                  <a:moveTo>
                    <a:pt x="2059178" y="2909062"/>
                  </a:moveTo>
                  <a:lnTo>
                    <a:pt x="35941" y="2933827"/>
                  </a:lnTo>
                  <a:lnTo>
                    <a:pt x="0" y="0"/>
                  </a:lnTo>
                  <a:lnTo>
                    <a:pt x="2023491" y="0"/>
                  </a:lnTo>
                  <a:lnTo>
                    <a:pt x="2059178" y="2909062"/>
                  </a:lnTo>
                  <a:close/>
                </a:path>
              </a:pathLst>
            </a:custGeom>
            <a:blipFill>
              <a:blip r:embed="rId2"/>
              <a:stretch>
                <a:fillRect l="-153054" t="-15404" r="-35562" b="-11203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5235067" y="0"/>
              <a:ext cx="617093" cy="2908808"/>
            </a:xfrm>
            <a:custGeom>
              <a:avLst/>
              <a:gdLst/>
              <a:ahLst/>
              <a:cxnLst/>
              <a:rect r="r" b="b" t="t" l="l"/>
              <a:pathLst>
                <a:path h="2908808" w="617093">
                  <a:moveTo>
                    <a:pt x="617093" y="0"/>
                  </a:moveTo>
                  <a:lnTo>
                    <a:pt x="617093" y="140208"/>
                  </a:lnTo>
                  <a:lnTo>
                    <a:pt x="617093" y="2901696"/>
                  </a:lnTo>
                  <a:lnTo>
                    <a:pt x="35560" y="2908808"/>
                  </a:lnTo>
                  <a:lnTo>
                    <a:pt x="0" y="0"/>
                  </a:lnTo>
                  <a:lnTo>
                    <a:pt x="615442" y="0"/>
                  </a:lnTo>
                  <a:lnTo>
                    <a:pt x="617093" y="0"/>
                  </a:lnTo>
                  <a:close/>
                </a:path>
              </a:pathLst>
            </a:custGeom>
            <a:blipFill>
              <a:blip r:embed="rId2"/>
              <a:stretch>
                <a:fillRect l="-851158" t="-19098" r="-44702" b="-12944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852160" cy="3291840"/>
            </a:xfrm>
            <a:custGeom>
              <a:avLst/>
              <a:gdLst/>
              <a:ahLst/>
              <a:cxnLst/>
              <a:rect r="r" b="b" t="t" l="l"/>
              <a:pathLst>
                <a:path h="3291840" w="5852160">
                  <a:moveTo>
                    <a:pt x="5852160" y="3291840"/>
                  </a:moveTo>
                  <a:lnTo>
                    <a:pt x="0" y="3291840"/>
                  </a:lnTo>
                  <a:lnTo>
                    <a:pt x="0" y="0"/>
                  </a:lnTo>
                  <a:lnTo>
                    <a:pt x="5852160" y="0"/>
                  </a:lnTo>
                  <a:lnTo>
                    <a:pt x="5852160" y="329184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0263371" y="3135551"/>
            <a:ext cx="6454451" cy="4634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60"/>
              </a:lnSpc>
            </a:pPr>
            <a:r>
              <a:rPr lang="en-US" sz="8000" spc="-31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Muito obrigado(a) pela atenção!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DAGh_d-Dybw</dc:identifier>
  <dcterms:modified xsi:type="dcterms:W3CDTF">2011-08-01T06:04:30Z</dcterms:modified>
  <cp:revision>1</cp:revision>
  <dc:title>Apresentacao Sprint 1 - Grupo 02 </dc:title>
</cp:coreProperties>
</file>

<file path=docProps/thumbnail.jpeg>
</file>